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youtu.be/Z_tdTX2Thn8" TargetMode="External"/><Relationship Id="rId7" Type="http://schemas.openxmlformats.org/officeDocument/2006/relationships/hyperlink" Target="https://youtu.be/0FxCVCq_jt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VQVfbJRogOo" TargetMode="External"/><Relationship Id="rId5" Type="http://schemas.openxmlformats.org/officeDocument/2006/relationships/hyperlink" Target="https://youtu.be/rJYIiK-Wt5M" TargetMode="External"/><Relationship Id="rId4" Type="http://schemas.openxmlformats.org/officeDocument/2006/relationships/hyperlink" Target="https://youtu.be/bguC3OpbuJA" TargetMode="External"/><Relationship Id="rId9" Type="http://schemas.openxmlformats.org/officeDocument/2006/relationships/hyperlink" Target="http://mechaniu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4BA383-1017-48D5-B430-090F8FE8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784" y="4351638"/>
            <a:ext cx="2161917" cy="226894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788027"/>
            <a:ext cx="8941869" cy="1373070"/>
          </a:xfrm>
        </p:spPr>
        <p:txBody>
          <a:bodyPr/>
          <a:lstStyle/>
          <a:p>
            <a:pPr algn="ctr"/>
            <a:r>
              <a:rPr lang="ru-RU" dirty="0"/>
              <a:t>Экспонаты по атомной энергетике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94B65B-7386-4B03-A8E7-53EEA438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04" y="327134"/>
            <a:ext cx="1977968" cy="177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8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08"/>
            <a:ext cx="12192000" cy="457218"/>
          </a:xfrm>
        </p:spPr>
        <p:txBody>
          <a:bodyPr/>
          <a:lstStyle/>
          <a:p>
            <a:pPr algn="ctr"/>
            <a:r>
              <a:rPr lang="ru-RU" sz="2800" dirty="0"/>
              <a:t>Лабиринт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C2ED-DE02-414A-9443-786D64EF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" y="726726"/>
            <a:ext cx="5001369" cy="52489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1BB470-0456-4341-AA26-F2BB88DD6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326" y="848021"/>
            <a:ext cx="8154521" cy="4888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F19C5-C8E8-4E81-9BC7-B47C2A4C5292}"/>
              </a:ext>
            </a:extLst>
          </p:cNvPr>
          <p:cNvSpPr txBox="1"/>
          <p:nvPr/>
        </p:nvSpPr>
        <p:spPr>
          <a:xfrm>
            <a:off x="221381" y="721899"/>
            <a:ext cx="35190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Большая игровая панель на подвижном шаровом кронштейне. Держась за ручки с разных сторон, можно прокатывать бильярдный шар по всем ключевым точкам лабиринта. Перегородки удерживают и направляют шар от старта до финиша.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61E28-2E94-4FB6-9BBE-0BD16183F58F}"/>
              </a:ext>
            </a:extLst>
          </p:cNvPr>
          <p:cNvSpPr txBox="1"/>
          <p:nvPr/>
        </p:nvSpPr>
        <p:spPr>
          <a:xfrm>
            <a:off x="221381" y="5835213"/>
            <a:ext cx="1184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Можно менять вкладыши, переставлять модульные перегородки, засекать время прохождения</a:t>
            </a:r>
          </a:p>
          <a:p>
            <a:r>
              <a:rPr lang="ru-RU" dirty="0"/>
              <a:t>лабиринта с помощью таймера. Представлен весь цикл атомной энергетики – от добычи урана до </a:t>
            </a:r>
          </a:p>
          <a:p>
            <a:r>
              <a:rPr lang="ru-RU" dirty="0"/>
              <a:t>атомной медицины.</a:t>
            </a:r>
          </a:p>
        </p:txBody>
      </p:sp>
    </p:spTree>
    <p:extLst>
      <p:ext uri="{BB962C8B-B14F-4D97-AF65-F5344CB8AC3E}">
        <p14:creationId xmlns:p14="http://schemas.microsoft.com/office/powerpoint/2010/main" val="207769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08"/>
            <a:ext cx="12192000" cy="457218"/>
          </a:xfrm>
        </p:spPr>
        <p:txBody>
          <a:bodyPr/>
          <a:lstStyle/>
          <a:p>
            <a:pPr algn="ctr"/>
            <a:r>
              <a:rPr lang="ru-RU" sz="2800" dirty="0"/>
              <a:t>Макет АЭС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C2ED-DE02-414A-9443-786D64EF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" y="726726"/>
            <a:ext cx="5001369" cy="524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F19C5-C8E8-4E81-9BC7-B47C2A4C5292}"/>
              </a:ext>
            </a:extLst>
          </p:cNvPr>
          <p:cNvSpPr txBox="1"/>
          <p:nvPr/>
        </p:nvSpPr>
        <p:spPr>
          <a:xfrm>
            <a:off x="221381" y="712274"/>
            <a:ext cx="3519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помощью электрического чайника, пара, вращающего колесо-турбину из чайных ложек, и макета дома, с загорающимися окошками, можно легко и просто объяснить принцип работы атомной электростанции.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61E28-2E94-4FB6-9BBE-0BD16183F58F}"/>
              </a:ext>
            </a:extLst>
          </p:cNvPr>
          <p:cNvSpPr txBox="1"/>
          <p:nvPr/>
        </p:nvSpPr>
        <p:spPr>
          <a:xfrm>
            <a:off x="221381" y="5835213"/>
            <a:ext cx="118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Невероятный интерактивный экспонат, действующий и «говорящий». Нажми кнопку, прослушай короткий информационный ролик, и наблюдай, как сначала наберется пар в чайнике, а потом закрутится турбина.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EF9281-2730-435F-8261-5B2E5F1E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97" y="848021"/>
            <a:ext cx="8160450" cy="45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87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08"/>
            <a:ext cx="12192000" cy="457218"/>
          </a:xfrm>
        </p:spPr>
        <p:txBody>
          <a:bodyPr/>
          <a:lstStyle/>
          <a:p>
            <a:pPr algn="ctr"/>
            <a:r>
              <a:rPr lang="ru-RU" sz="2800" dirty="0"/>
              <a:t>Горячая камера (Манипулятор)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C2ED-DE02-414A-9443-786D64EF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" y="726726"/>
            <a:ext cx="5001369" cy="524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F19C5-C8E8-4E81-9BC7-B47C2A4C5292}"/>
              </a:ext>
            </a:extLst>
          </p:cNvPr>
          <p:cNvSpPr txBox="1"/>
          <p:nvPr/>
        </p:nvSpPr>
        <p:spPr>
          <a:xfrm>
            <a:off x="221381" y="721901"/>
            <a:ext cx="35190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Почувствуй себя ученым ядерщиком, работающим с опасными образцами. Твоя задача с помощью механической руки-манипулятора переместить три колбы из одной части экспоната в другую. Следи за сигналами цветных лампочек, делай все аккуратно и получишь конфету или другой приз, когда откроется круглая дверца автоклава.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61E28-2E94-4FB6-9BBE-0BD16183F58F}"/>
              </a:ext>
            </a:extLst>
          </p:cNvPr>
          <p:cNvSpPr txBox="1"/>
          <p:nvPr/>
        </p:nvSpPr>
        <p:spPr>
          <a:xfrm>
            <a:off x="221381" y="5835213"/>
            <a:ext cx="1184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выполнения задания, после прослушивания звукового ролика с информацией, экспонат включит звук счетчика Гейгера, который исчезнет, как только все три пробирки будут аккуратно переставлены. Направление перестановки укажет светящаяся стрелочка.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C805F2-D029-422D-AED7-2B5CB23E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99" y="848021"/>
            <a:ext cx="8160448" cy="45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1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08"/>
            <a:ext cx="12192000" cy="457218"/>
          </a:xfrm>
        </p:spPr>
        <p:txBody>
          <a:bodyPr/>
          <a:lstStyle/>
          <a:p>
            <a:pPr algn="ctr"/>
            <a:r>
              <a:rPr lang="ru-RU" sz="2800" dirty="0"/>
              <a:t>Цепная реакция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C2ED-DE02-414A-9443-786D64EF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" y="726726"/>
            <a:ext cx="5001369" cy="524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F19C5-C8E8-4E81-9BC7-B47C2A4C5292}"/>
              </a:ext>
            </a:extLst>
          </p:cNvPr>
          <p:cNvSpPr txBox="1"/>
          <p:nvPr/>
        </p:nvSpPr>
        <p:spPr>
          <a:xfrm>
            <a:off x="221381" y="721901"/>
            <a:ext cx="35190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Самые умные папы любят объяснять своим детям принцип цепной реакции на примере соударяющихся бильярдных шаров. Мы решили автоматизировать этот процесс, а также дать возможность расставить бильярдные шары-атомы в идеальном порядке, подсчитать количество выделяемой энергии и узнать названия большинства атомных электростанций России. Расставляй шары и стреляй в них нейтроном – запусти цепную реакцию!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61E28-2E94-4FB6-9BBE-0BD16183F58F}"/>
              </a:ext>
            </a:extLst>
          </p:cNvPr>
          <p:cNvSpPr txBox="1"/>
          <p:nvPr/>
        </p:nvSpPr>
        <p:spPr>
          <a:xfrm>
            <a:off x="221381" y="6220223"/>
            <a:ext cx="1184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Стрелочки укажут направления векторов цепной реакции, а цифровое табло ее мощность.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7E9FE-461D-48DC-A9B8-42EF159E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90" y="848021"/>
            <a:ext cx="6869230" cy="515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4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08"/>
            <a:ext cx="12192000" cy="457218"/>
          </a:xfrm>
        </p:spPr>
        <p:txBody>
          <a:bodyPr/>
          <a:lstStyle/>
          <a:p>
            <a:pPr algn="ctr"/>
            <a:r>
              <a:rPr lang="ru-RU" sz="2800" dirty="0"/>
              <a:t>Большой счетчик Гейгера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C2ED-DE02-414A-9443-786D64EF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" y="726726"/>
            <a:ext cx="5001369" cy="5248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EF19C5-C8E8-4E81-9BC7-B47C2A4C5292}"/>
              </a:ext>
            </a:extLst>
          </p:cNvPr>
          <p:cNvSpPr txBox="1"/>
          <p:nvPr/>
        </p:nvSpPr>
        <p:spPr>
          <a:xfrm>
            <a:off x="221381" y="721901"/>
            <a:ext cx="35190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Самый настоящий, только очень большой и яркий, счетчик Гейгера позволит выяснить уровень фоновой радиации, измерить излучение любого предмета, помещенного в камеру – от ботинка до смартфона. Абсолютно прозрачное устройство, открытые элементы, невероятная озвучка, большие индикаторы, делают этот экспонат незабываемым и впечатляющим.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61E28-2E94-4FB6-9BBE-0BD16183F58F}"/>
              </a:ext>
            </a:extLst>
          </p:cNvPr>
          <p:cNvSpPr txBox="1"/>
          <p:nvPr/>
        </p:nvSpPr>
        <p:spPr>
          <a:xfrm>
            <a:off x="221381" y="6085473"/>
            <a:ext cx="1184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помощью обыкновенного (но только сильного) магнита можно продемонстрировать работу счетчика в условиях опасного уровня радиации.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44AC71-88A0-483B-8C35-C38E298B6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841916"/>
            <a:ext cx="6849979" cy="51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4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01EE-5AFB-4A73-893F-0FCF5B1D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9508"/>
            <a:ext cx="12192000" cy="457218"/>
          </a:xfrm>
        </p:spPr>
        <p:txBody>
          <a:bodyPr/>
          <a:lstStyle/>
          <a:p>
            <a:pPr algn="ctr"/>
            <a:r>
              <a:rPr lang="ru-RU" sz="2800" dirty="0"/>
              <a:t>Ссылки на видео работы всех экспонатов: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7C2ED-DE02-414A-9443-786D64EF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82" y="726726"/>
            <a:ext cx="5001369" cy="5248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D6732-6B41-4926-A51D-146BAB9D1999}"/>
              </a:ext>
            </a:extLst>
          </p:cNvPr>
          <p:cNvSpPr txBox="1"/>
          <p:nvPr/>
        </p:nvSpPr>
        <p:spPr>
          <a:xfrm>
            <a:off x="7520940" y="1188720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https://youtu.be/Z_tdTX2Thn8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28CEA39-F2AE-405F-A14C-99075C3FED16}"/>
              </a:ext>
            </a:extLst>
          </p:cNvPr>
          <p:cNvSpPr txBox="1">
            <a:spLocks/>
          </p:cNvSpPr>
          <p:nvPr/>
        </p:nvSpPr>
        <p:spPr>
          <a:xfrm>
            <a:off x="5544151" y="1144777"/>
            <a:ext cx="1882140" cy="45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Лабиринт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4DCA99-22C8-49B6-AA66-E23FC70FDD88}"/>
              </a:ext>
            </a:extLst>
          </p:cNvPr>
          <p:cNvSpPr txBox="1"/>
          <p:nvPr/>
        </p:nvSpPr>
        <p:spPr>
          <a:xfrm>
            <a:off x="7524750" y="1649730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https://youtu.be/bguC3OpbuJA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963A667-58BF-421D-8814-A5F650332296}"/>
              </a:ext>
            </a:extLst>
          </p:cNvPr>
          <p:cNvSpPr txBox="1">
            <a:spLocks/>
          </p:cNvSpPr>
          <p:nvPr/>
        </p:nvSpPr>
        <p:spPr>
          <a:xfrm>
            <a:off x="5547961" y="1605787"/>
            <a:ext cx="1882140" cy="45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Макет АЭС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BF33E-67D8-4D5E-9347-B96F1DEE4BDE}"/>
              </a:ext>
            </a:extLst>
          </p:cNvPr>
          <p:cNvSpPr txBox="1"/>
          <p:nvPr/>
        </p:nvSpPr>
        <p:spPr>
          <a:xfrm>
            <a:off x="7528560" y="2167890"/>
            <a:ext cx="334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https://youtu.be/rJYIiK-Wt5M</a:t>
            </a:r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F3721A6-B304-4C4A-8C36-DCF41DF68D3C}"/>
              </a:ext>
            </a:extLst>
          </p:cNvPr>
          <p:cNvSpPr txBox="1">
            <a:spLocks/>
          </p:cNvSpPr>
          <p:nvPr/>
        </p:nvSpPr>
        <p:spPr>
          <a:xfrm>
            <a:off x="4846320" y="2123947"/>
            <a:ext cx="2587591" cy="45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Горячая камера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2BB98A-9D62-4943-83FA-1104ABF3813D}"/>
              </a:ext>
            </a:extLst>
          </p:cNvPr>
          <p:cNvSpPr txBox="1"/>
          <p:nvPr/>
        </p:nvSpPr>
        <p:spPr>
          <a:xfrm>
            <a:off x="7520940" y="2697480"/>
            <a:ext cx="348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https://youtu.be/VQVfbJRogOo</a:t>
            </a:r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3848AA2-3C26-4C8F-ACD2-F0AAA520BA0C}"/>
              </a:ext>
            </a:extLst>
          </p:cNvPr>
          <p:cNvSpPr txBox="1">
            <a:spLocks/>
          </p:cNvSpPr>
          <p:nvPr/>
        </p:nvSpPr>
        <p:spPr>
          <a:xfrm>
            <a:off x="4838700" y="2653537"/>
            <a:ext cx="2587591" cy="45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Цепная реакция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A40CB7-250A-4E2E-8463-102C8B11D486}"/>
              </a:ext>
            </a:extLst>
          </p:cNvPr>
          <p:cNvSpPr txBox="1"/>
          <p:nvPr/>
        </p:nvSpPr>
        <p:spPr>
          <a:xfrm>
            <a:off x="7524750" y="3284220"/>
            <a:ext cx="348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https://youtu.be/0FxCVCq_jto</a:t>
            </a:r>
            <a:endParaRPr lang="ru-RU" dirty="0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268B5BFE-921A-4CD3-A92E-280519644763}"/>
              </a:ext>
            </a:extLst>
          </p:cNvPr>
          <p:cNvSpPr txBox="1">
            <a:spLocks/>
          </p:cNvSpPr>
          <p:nvPr/>
        </p:nvSpPr>
        <p:spPr>
          <a:xfrm>
            <a:off x="3360420" y="3240277"/>
            <a:ext cx="4069681" cy="4572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Большой счетчик Гейгера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FC041B-DA9F-4C64-92CD-A1CF0734B3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6191" y="4320931"/>
            <a:ext cx="1977968" cy="17746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B694EE-612E-45A8-91E5-F55778CFC56B}"/>
              </a:ext>
            </a:extLst>
          </p:cNvPr>
          <p:cNvSpPr txBox="1"/>
          <p:nvPr/>
        </p:nvSpPr>
        <p:spPr>
          <a:xfrm>
            <a:off x="9069723" y="6144049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9"/>
              </a:rPr>
              <a:t>http://mechanium.ru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8393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59</TotalTime>
  <Words>429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Экспонаты по атомной энергетике</vt:lpstr>
      <vt:lpstr>Лабиринт</vt:lpstr>
      <vt:lpstr>Макет АЭС</vt:lpstr>
      <vt:lpstr>Горячая камера (Манипулятор)</vt:lpstr>
      <vt:lpstr>Цепная реакция</vt:lpstr>
      <vt:lpstr>Большой счетчик Гейгера</vt:lpstr>
      <vt:lpstr>Ссылки на видео работы всех экспонатов: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Экспонаты по атомной энергетике</dc:title>
  <dc:creator>Sergey Tsyss</dc:creator>
  <cp:lastModifiedBy>Sergey Tsyss</cp:lastModifiedBy>
  <cp:revision>11</cp:revision>
  <dcterms:created xsi:type="dcterms:W3CDTF">2018-04-25T13:20:26Z</dcterms:created>
  <dcterms:modified xsi:type="dcterms:W3CDTF">2018-04-25T14:21:25Z</dcterms:modified>
</cp:coreProperties>
</file>